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273" r:id="rId18"/>
    <p:sldId id="274" r:id="rId19"/>
    <p:sldId id="405" r:id="rId20"/>
    <p:sldId id="429" r:id="rId21"/>
    <p:sldId id="401" r:id="rId22"/>
    <p:sldId id="400" r:id="rId23"/>
    <p:sldId id="406" r:id="rId24"/>
    <p:sldId id="276" r:id="rId25"/>
    <p:sldId id="277" r:id="rId26"/>
    <p:sldId id="278" r:id="rId27"/>
    <p:sldId id="279" r:id="rId28"/>
    <p:sldId id="280" r:id="rId29"/>
    <p:sldId id="281" r:id="rId30"/>
    <p:sldId id="434" r:id="rId31"/>
    <p:sldId id="286" r:id="rId32"/>
    <p:sldId id="433" r:id="rId33"/>
    <p:sldId id="290" r:id="rId34"/>
    <p:sldId id="435" r:id="rId35"/>
    <p:sldId id="444" r:id="rId36"/>
    <p:sldId id="445" r:id="rId37"/>
    <p:sldId id="446" r:id="rId38"/>
    <p:sldId id="447" r:id="rId39"/>
    <p:sldId id="437" r:id="rId40"/>
    <p:sldId id="438" r:id="rId41"/>
    <p:sldId id="430" r:id="rId42"/>
    <p:sldId id="431" r:id="rId43"/>
    <p:sldId id="432" r:id="rId44"/>
    <p:sldId id="449" r:id="rId45"/>
    <p:sldId id="291" r:id="rId46"/>
    <p:sldId id="439" r:id="rId47"/>
    <p:sldId id="441" r:id="rId48"/>
    <p:sldId id="440" r:id="rId49"/>
    <p:sldId id="453" r:id="rId50"/>
    <p:sldId id="452" r:id="rId51"/>
    <p:sldId id="442" r:id="rId52"/>
    <p:sldId id="292" r:id="rId53"/>
    <p:sldId id="293" r:id="rId54"/>
    <p:sldId id="456" r:id="rId55"/>
    <p:sldId id="459" r:id="rId56"/>
    <p:sldId id="458" r:id="rId57"/>
    <p:sldId id="455" r:id="rId58"/>
    <p:sldId id="461" r:id="rId59"/>
    <p:sldId id="462" r:id="rId60"/>
    <p:sldId id="460" r:id="rId61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10-01-2022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 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US" dirty="0" err="1"/>
              <a:t>url</a:t>
            </a:r>
            <a:r>
              <a:rPr lang="en-US" dirty="0"/>
              <a:t> +</a:t>
            </a:r>
            <a:r>
              <a:rPr lang="en-GB" dirty="0"/>
              <a:t> </a:t>
            </a:r>
            <a:r>
              <a:rPr lang="en-GB" b="1" dirty="0">
                <a:solidFill>
                  <a:srgbClr val="C00000"/>
                </a:solidFill>
              </a:rPr>
              <a:t>`/${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3208571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4501232"/>
          </a:xfrm>
        </p:spPr>
        <p:txBody>
          <a:bodyPr/>
          <a:lstStyle/>
          <a:p>
            <a:pPr rtl="0"/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https://blog.angular-university.io/rxjs-higher-order-mapping/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in sequence 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in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cancellation logic,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ignoring new Observables 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combine last values they emitted.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type of Observable 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3778</TotalTime>
  <Words>2608</Words>
  <Application>Microsoft Macintosh PowerPoint</Application>
  <PresentationFormat>Custom</PresentationFormat>
  <Paragraphs>418</Paragraphs>
  <Slides>60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Observers and Subscriptions  </vt:lpstr>
      <vt:lpstr>RxJs switchMap vs mergeMap  </vt:lpstr>
      <vt:lpstr>ExhaustMap vs concatMap</vt:lpstr>
      <vt:lpstr>concatMap, mergeMap, switchMap, exhaustMap, forkJoin   </vt:lpstr>
      <vt:lpstr>Hot and Cold Observables  </vt:lpstr>
      <vt:lpstr>What is a Subject in RxJS?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112</cp:revision>
  <dcterms:created xsi:type="dcterms:W3CDTF">2019-02-17T16:58:35Z</dcterms:created>
  <dcterms:modified xsi:type="dcterms:W3CDTF">2022-01-10T09:43:50Z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